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8" r:id="rId7"/>
    <p:sldId id="265" r:id="rId8"/>
    <p:sldId id="270" r:id="rId9"/>
    <p:sldId id="261" r:id="rId10"/>
    <p:sldId id="262" r:id="rId11"/>
    <p:sldId id="264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>
        <p:scale>
          <a:sx n="67" d="100"/>
          <a:sy n="67" d="100"/>
        </p:scale>
        <p:origin x="753" y="5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3CD52-1AFD-33FD-7D01-776AF784C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422CB0-762B-62AC-6468-C4C72C07E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950FD-B8F3-B3CA-57E1-78560E03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B308-8C33-4F27-9C65-07A1BA51194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CD015-29CC-0AC5-A6BF-46C904414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999F1-BE0C-CB03-6623-F6705C038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8023-846F-4432-AE3A-5185BA89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1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E3B88-0C96-A120-8DB5-B4506FA1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88BC2-2505-FD3C-FE00-75D55CE91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B3676-AE30-66E6-708A-B8C4C5C1E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B308-8C33-4F27-9C65-07A1BA51194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A4A3B-BA29-8A01-8B14-02047C5F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B79A2-E2C1-5A36-8060-651AA4569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8023-846F-4432-AE3A-5185BA89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8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FCBB2C-2BDA-2874-C4BB-292EDFD7F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1BF17-4DB9-3D64-7380-947FA8F56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18465-A327-56C6-CD8E-8724C4F0A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B308-8C33-4F27-9C65-07A1BA51194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087A0-A1CC-DA85-F80D-F7C3028B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B3BFF-0408-AE40-E2C1-B3914E06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8023-846F-4432-AE3A-5185BA89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8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65B77-1265-BF16-BF7B-5ECD7C95D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498AC-AD0E-120C-1440-7B76CA05F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ED69D-4160-C108-5485-10D5139E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B308-8C33-4F27-9C65-07A1BA51194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2307F-724B-4683-1649-C2F4B969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6623A-5D16-714A-DE59-F8016A972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8023-846F-4432-AE3A-5185BA89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8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E0737-35B6-51B0-565F-D7AE5474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FFCA1-7551-BC50-E90E-AA77A3E7D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ABD61-5CCB-E80F-FA95-5659262E6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B308-8C33-4F27-9C65-07A1BA51194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E47D8-C85F-7DD1-BFDE-19769D35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96ED8-FF7F-93B1-06DF-AFC0792B4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8023-846F-4432-AE3A-5185BA89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3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CAF29-7B91-38F6-3517-1EFAB3396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15CFC-E709-D13A-2EAF-2C936BFE3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B8DD0-13AD-8578-5950-B9943AB23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24C2D-255F-742B-21BF-EDA89809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B308-8C33-4F27-9C65-07A1BA51194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E2E50-77DB-32AA-AA64-A8A986487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24DCF-AFE3-5293-A6C3-C2A68B3D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8023-846F-4432-AE3A-5185BA89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9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06A0-54D8-E785-B6F7-DC126DFB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784B2-6D56-4DFE-45F3-064665059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B68AB-2440-C6C8-478A-A2E4BF9DB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18765-A88B-8480-C876-A2FF99644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8055CE-ADDF-2905-51BE-DDCC66C49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1091EA-333F-B26A-3C84-9FAF9EFB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B308-8C33-4F27-9C65-07A1BA51194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8B143-BF9F-5BE5-36D7-91794FDF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62A1B-A668-6A5F-1DDD-5AF66D30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8023-846F-4432-AE3A-5185BA89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90CFA-A4B7-EE75-2339-2A61150DB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6CB304-B82F-98CD-D96E-078262DD5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B308-8C33-4F27-9C65-07A1BA51194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55174-DDEC-092F-8B63-D390CC957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921953-6670-8050-2874-C4EDDADEB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8023-846F-4432-AE3A-5185BA89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8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8C8430-8D79-5926-4778-C68C394D5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B308-8C33-4F27-9C65-07A1BA51194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F96DE-ABE1-613C-E067-C05CCF0E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27B7C-984C-1A62-F114-FC47BAA12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8023-846F-4432-AE3A-5185BA89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A0953-1EEE-A7A0-41C4-5A6C392F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5C830-8CCF-F3EF-699D-22856D3F3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F5DD7-5336-D5F9-BF8F-45563B55D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26992-BDDB-A9B9-B562-127521B4B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B308-8C33-4F27-9C65-07A1BA51194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DDA3D-4167-D0B6-C5C0-B9E2F08FD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21207-2BD8-40AF-6FFE-B823AF2A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8023-846F-4432-AE3A-5185BA89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2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2B6FA-09AC-B6C6-939B-ECF7028B0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CE9FB-EFF7-1577-7E15-7FE7CA315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AC176B-8E01-9623-968F-1A4A9DFCC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7FC02-157F-DFCC-19C2-4DDCF5066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B308-8C33-4F27-9C65-07A1BA51194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FA92C-58FC-FF8F-BA9E-1DD730F9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9836A-A6B9-B50B-75F8-C3350F00F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8023-846F-4432-AE3A-5185BA89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2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02EC56-C5CF-B0C8-2740-4B18486C7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96251-6A90-73CA-480B-5EAFED278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CB701-A0BE-5F66-9CC5-4B5DF79EA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2B308-8C33-4F27-9C65-07A1BA51194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90E3E-34A6-AC90-25B3-BE9A9FD4A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3F930-01FE-749A-F05F-526C65A0E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08023-846F-4432-AE3A-5185BA89D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9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1C2A2-446E-9826-DADA-9E027EFDE9C4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THERAGUN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Percussion Massager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66F106-8A14-4430-9628-D197B0182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526" y="535781"/>
            <a:ext cx="7819510" cy="578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97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6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6CFE1B-1560-41F0-B61C-1D522C871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Upper Limb</a:t>
            </a: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Muscles</a:t>
            </a:r>
          </a:p>
        </p:txBody>
      </p:sp>
      <p:pic>
        <p:nvPicPr>
          <p:cNvPr id="6146" name="Picture 2" descr="Muscle Anatomy Vector Images – Browse 27,175 Stock Photos, Vectors, and  Video | Adobe Stock">
            <a:extLst>
              <a:ext uri="{FF2B5EF4-FFF2-40B4-BE49-F238E27FC236}">
                <a16:creationId xmlns:a16="http://schemas.microsoft.com/office/drawing/2014/main" id="{60C0F643-C95A-4D85-839A-FFB4516E56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7144" y="867261"/>
            <a:ext cx="8132504" cy="512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9999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15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8BE8-82AE-456B-9AAA-08DDF53A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Chest Muscles</a:t>
            </a:r>
          </a:p>
        </p:txBody>
      </p:sp>
      <p:pic>
        <p:nvPicPr>
          <p:cNvPr id="8194" name="Picture 2" descr="Tight Chest Muscles: Why Your Upper Back Is the Key to Their Release —  Laguna Orthopedic Rehabilitation">
            <a:extLst>
              <a:ext uri="{FF2B5EF4-FFF2-40B4-BE49-F238E27FC236}">
                <a16:creationId xmlns:a16="http://schemas.microsoft.com/office/drawing/2014/main" id="{7E64EC66-E47B-44E4-8F28-DC195B1E8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1341" y="579696"/>
            <a:ext cx="7410071" cy="569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576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F3A2CA-B4AA-8A17-946D-E3E04E69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371190"/>
            <a:ext cx="3363170" cy="2183042"/>
          </a:xfrm>
        </p:spPr>
        <p:txBody>
          <a:bodyPr anchor="b">
            <a:normAutofit/>
          </a:bodyPr>
          <a:lstStyle/>
          <a:p>
            <a:r>
              <a:rPr lang="en-US" sz="4000"/>
              <a:t>QUESTIONS…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Graphic 6" descr="Online meeting with solid fill">
            <a:extLst>
              <a:ext uri="{FF2B5EF4-FFF2-40B4-BE49-F238E27FC236}">
                <a16:creationId xmlns:a16="http://schemas.microsoft.com/office/drawing/2014/main" id="{CEF75CB6-F66E-C7E6-3B3D-6CDFF93D3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6964" y="1108946"/>
            <a:ext cx="1846470" cy="18464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AE3C8-47B8-8FD8-6EA2-F6F75D4F9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550" y="3986684"/>
            <a:ext cx="5690043" cy="2277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Ask Dr. Nick</a:t>
            </a:r>
          </a:p>
          <a:p>
            <a:pPr lvl="1"/>
            <a:r>
              <a:rPr lang="en-US" dirty="0"/>
              <a:t>Email</a:t>
            </a:r>
          </a:p>
          <a:p>
            <a:pPr lvl="1"/>
            <a:r>
              <a:rPr lang="en-US" dirty="0"/>
              <a:t>Teams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Graphic 4" descr="Email with solid fill">
            <a:extLst>
              <a:ext uri="{FF2B5EF4-FFF2-40B4-BE49-F238E27FC236}">
                <a16:creationId xmlns:a16="http://schemas.microsoft.com/office/drawing/2014/main" id="{B25A7EC2-0AF9-1231-3A26-EF61562F4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0038" y="2354401"/>
            <a:ext cx="2713512" cy="271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66AA2-F2AD-6D57-F8BB-EB6DB9A95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</a:t>
            </a:r>
            <a:r>
              <a:rPr lang="en-US" dirty="0" err="1"/>
              <a:t>Theragun</a:t>
            </a:r>
            <a:r>
              <a:rPr lang="en-US" dirty="0"/>
              <a:t>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3E393-D3ED-1963-169D-154527CC2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marR="0">
              <a:lnSpc>
                <a:spcPct val="107000"/>
              </a:lnSpc>
              <a:spcBef>
                <a:spcPts val="1560"/>
              </a:spcBef>
              <a:spcAft>
                <a:spcPts val="1560"/>
              </a:spcAft>
            </a:pPr>
            <a:r>
              <a:rPr lang="en-US" sz="1800" dirty="0" err="1">
                <a:solidFill>
                  <a:srgbClr val="2527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Theragun</a:t>
            </a:r>
            <a:r>
              <a:rPr lang="en-US" sz="1800" dirty="0">
                <a:solidFill>
                  <a:srgbClr val="2527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pioneered a revolutionary field of recovery known as </a:t>
            </a:r>
            <a:r>
              <a:rPr lang="en-US" sz="1800" u="sng" dirty="0">
                <a:solidFill>
                  <a:srgbClr val="006BD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percussive therapy </a:t>
            </a:r>
            <a:r>
              <a:rPr lang="en-US" sz="1800" dirty="0">
                <a:solidFill>
                  <a:srgbClr val="2527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works by delivering a unique combination of targeted deep-tissue massage, at a high-speed frequency, with the ability to apply sufficient force to the area.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1560"/>
              </a:spcBef>
              <a:spcAft>
                <a:spcPts val="1560"/>
              </a:spcAft>
            </a:pPr>
            <a:r>
              <a:rPr lang="en-US" sz="1800" dirty="0">
                <a:solidFill>
                  <a:srgbClr val="2527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US" sz="1800" dirty="0" err="1">
                <a:solidFill>
                  <a:srgbClr val="2527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Theragun</a:t>
            </a:r>
            <a:r>
              <a:rPr lang="en-US" sz="1800" dirty="0">
                <a:solidFill>
                  <a:srgbClr val="2527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reaches 16 mm (60% deeper than other massage guns) into your muscle, increasing circulation. This supports your body’s ability to repair and helps you feel better.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1560"/>
              </a:spcBef>
              <a:spcAft>
                <a:spcPts val="1560"/>
              </a:spcAft>
            </a:pPr>
            <a:r>
              <a:rPr lang="en-US" sz="1800" dirty="0">
                <a:solidFill>
                  <a:srgbClr val="2527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device touches and retracts away from the body 40 times per second (per second!), a precise calibration that distracts the brain away from pain while also delivering deep, effective treatment.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1560"/>
              </a:spcBef>
              <a:spcAft>
                <a:spcPts val="1560"/>
              </a:spcAft>
            </a:pPr>
            <a:r>
              <a:rPr lang="en-US" sz="1800" dirty="0">
                <a:solidFill>
                  <a:srgbClr val="2527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powerful and deceptively quiet motor allows you to apply ample downward pressure to your muscles without causing damage, and without stalling out like other massage guns.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1560"/>
              </a:spcBef>
              <a:spcAft>
                <a:spcPts val="1560"/>
              </a:spcAft>
            </a:pPr>
            <a:r>
              <a:rPr lang="en-US" sz="1800" dirty="0">
                <a:solidFill>
                  <a:srgbClr val="2527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Percussive therapy has many benefits beyond just immediate tension relief, including hydrating your muscle tissue, improving mobility, decreasing lactic acid, increasing blood flow, and decreasing muscle soreness and stiffness.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3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AE54E-3E89-E883-F4B9-DB9B9B8C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/>
              <a:t>Proper Use…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267BB-B6DC-C08E-C1D5-D4BD5F993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907482" cy="4076700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Turn on the </a:t>
            </a:r>
            <a:r>
              <a:rPr lang="en-US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Theragun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before putting it on your body. This way, you can adjust to your preferred power before getting started. 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 the </a:t>
            </a:r>
            <a:r>
              <a:rPr lang="en-US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Theragun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your body. The key here is to just let it float on the surface of your muscle without any additional pressure.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Run the </a:t>
            </a:r>
            <a:r>
              <a:rPr lang="en-US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Theragun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along your desired area, slowly. If you discover a knot or high-tension area, spend some extra time on that spot. You can also apply additional downward pressure to help release tension in troublesome spots.  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plus and minus (+/-) buttons to adjust the speed up and down</a:t>
            </a:r>
            <a:endParaRPr lang="en-US" sz="1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Relax and let </a:t>
            </a:r>
            <a:r>
              <a:rPr lang="en-US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Theragun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melt away your stress.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900" dirty="0"/>
          </a:p>
        </p:txBody>
      </p:sp>
      <p:pic>
        <p:nvPicPr>
          <p:cNvPr id="8" name="Picture 7" descr="A picture containing black, camera&#10;&#10;Description automatically generated">
            <a:extLst>
              <a:ext uri="{FF2B5EF4-FFF2-40B4-BE49-F238E27FC236}">
                <a16:creationId xmlns:a16="http://schemas.microsoft.com/office/drawing/2014/main" id="{8248D4C6-3E80-A252-FE9B-90421871B6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7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2E4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7E01A0D0-2522-591D-D71F-8358126E0BC3}"/>
              </a:ext>
            </a:extLst>
          </p:cNvPr>
          <p:cNvSpPr/>
          <p:nvPr/>
        </p:nvSpPr>
        <p:spPr>
          <a:xfrm>
            <a:off x="1828800" y="4350544"/>
            <a:ext cx="901327" cy="864393"/>
          </a:xfrm>
          <a:prstGeom prst="ellipse">
            <a:avLst/>
          </a:prstGeom>
          <a:solidFill>
            <a:srgbClr val="FFFF00">
              <a:alpha val="3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05136D-96EA-E4DB-5F0F-E06CB7D9685C}"/>
              </a:ext>
            </a:extLst>
          </p:cNvPr>
          <p:cNvCxnSpPr/>
          <p:nvPr/>
        </p:nvCxnSpPr>
        <p:spPr>
          <a:xfrm flipH="1">
            <a:off x="2793206" y="2814638"/>
            <a:ext cx="2172224" cy="144303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56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425D15-0BB3-C0EB-4001-84D000AD52F1}"/>
              </a:ext>
            </a:extLst>
          </p:cNvPr>
          <p:cNvSpPr txBox="1"/>
          <p:nvPr/>
        </p:nvSpPr>
        <p:spPr>
          <a:xfrm>
            <a:off x="557213" y="538957"/>
            <a:ext cx="11313223" cy="6554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1560"/>
              </a:spcBef>
              <a:spcAft>
                <a:spcPts val="1560"/>
              </a:spcAft>
            </a:pPr>
            <a:r>
              <a:rPr lang="en-US" sz="2400" dirty="0">
                <a:solidFill>
                  <a:srgbClr val="2527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often should I use my </a:t>
            </a:r>
            <a:r>
              <a:rPr lang="en-US" sz="2400" dirty="0" err="1">
                <a:solidFill>
                  <a:srgbClr val="2527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Theragun</a:t>
            </a:r>
            <a:r>
              <a:rPr lang="en-US" sz="2400" dirty="0">
                <a:solidFill>
                  <a:srgbClr val="2527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1560"/>
              </a:spcBef>
              <a:spcAft>
                <a:spcPts val="1560"/>
              </a:spcAft>
            </a:pPr>
            <a:r>
              <a:rPr lang="en-US" sz="1400" dirty="0">
                <a:solidFill>
                  <a:srgbClr val="2527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depends on the area you’re treating and the length of each session. We recommend a minimum of 15 seconds and a maximum of 2 minutes per muscle group. A full-body session should not exceed 15 minutes.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1560"/>
              </a:spcBef>
              <a:spcAft>
                <a:spcPts val="1560"/>
              </a:spcAft>
            </a:pPr>
            <a:r>
              <a:rPr lang="en-US" b="1" dirty="0">
                <a:solidFill>
                  <a:srgbClr val="2527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Pre-activity warm-up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1560"/>
              </a:spcBef>
              <a:spcAft>
                <a:spcPts val="1560"/>
              </a:spcAft>
            </a:pPr>
            <a:r>
              <a:rPr lang="en-US" sz="1400" dirty="0">
                <a:solidFill>
                  <a:srgbClr val="2527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 to workouts or physical activity, float your </a:t>
            </a:r>
            <a:r>
              <a:rPr lang="en-US" sz="1400" dirty="0" err="1">
                <a:solidFill>
                  <a:srgbClr val="2527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Theragun</a:t>
            </a:r>
            <a:r>
              <a:rPr lang="en-US" sz="1400" dirty="0">
                <a:solidFill>
                  <a:srgbClr val="2527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up to 30 seconds to instantly activate and “wake up" your muscles.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1560"/>
              </a:spcBef>
              <a:spcAft>
                <a:spcPts val="1560"/>
              </a:spcAft>
            </a:pPr>
            <a:r>
              <a:rPr lang="en-US" b="1" dirty="0">
                <a:solidFill>
                  <a:srgbClr val="2527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 activity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1560"/>
              </a:spcBef>
              <a:spcAft>
                <a:spcPts val="1560"/>
              </a:spcAft>
            </a:pPr>
            <a:r>
              <a:rPr lang="en-US" sz="1400" dirty="0">
                <a:solidFill>
                  <a:srgbClr val="2527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Reactivate muscles during your workout or any activity by using your </a:t>
            </a:r>
            <a:r>
              <a:rPr lang="en-US" sz="1400" dirty="0" err="1">
                <a:solidFill>
                  <a:srgbClr val="2527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Theragun</a:t>
            </a:r>
            <a:r>
              <a:rPr lang="en-US" sz="1400" dirty="0">
                <a:solidFill>
                  <a:srgbClr val="2527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10-15 seconds on the muscle group. This will re-energize, relieve muscle spasms and fatigue, and keep muscles active.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1560"/>
              </a:spcBef>
              <a:spcAft>
                <a:spcPts val="1560"/>
              </a:spcAft>
            </a:pPr>
            <a:r>
              <a:rPr lang="en-US" b="1" dirty="0">
                <a:solidFill>
                  <a:srgbClr val="2527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Post-activity and recovery</a:t>
            </a:r>
            <a:endParaRPr lang="en-US" sz="11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1560"/>
              </a:spcBef>
              <a:spcAft>
                <a:spcPts val="1560"/>
              </a:spcAft>
            </a:pPr>
            <a:r>
              <a:rPr lang="en-US" sz="1400" dirty="0">
                <a:solidFill>
                  <a:srgbClr val="2527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Float your </a:t>
            </a:r>
            <a:r>
              <a:rPr lang="en-US" sz="1400" dirty="0" err="1">
                <a:solidFill>
                  <a:srgbClr val="2527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Theragun</a:t>
            </a:r>
            <a:r>
              <a:rPr lang="en-US" sz="1400" dirty="0">
                <a:solidFill>
                  <a:srgbClr val="2527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up to 2 minutes for muscle recovery post-workout to decrease soreness on any muscles that require immediate pain relief.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1560"/>
              </a:spcBef>
              <a:spcAft>
                <a:spcPts val="1560"/>
              </a:spcAft>
            </a:pPr>
            <a:r>
              <a:rPr lang="en-US" sz="1800" dirty="0">
                <a:solidFill>
                  <a:srgbClr val="25272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75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0C9EF-7BC7-D373-45F8-0B8D4E156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Theragun Attachments</a:t>
            </a:r>
          </a:p>
        </p:txBody>
      </p:sp>
      <p:pic>
        <p:nvPicPr>
          <p:cNvPr id="4" name="Picture 2" descr="Theragun G3PRO Professional Percussive Therapy Massager — Recovery For  Athletes">
            <a:extLst>
              <a:ext uri="{FF2B5EF4-FFF2-40B4-BE49-F238E27FC236}">
                <a16:creationId xmlns:a16="http://schemas.microsoft.com/office/drawing/2014/main" id="{E37820E4-6BDC-BC86-FFD3-33F4C51EF9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0144" y="51206"/>
            <a:ext cx="7068408" cy="675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31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15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66543-247D-4F04-9923-595E7C895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Shoulders and 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Back</a:t>
            </a:r>
          </a:p>
        </p:txBody>
      </p:sp>
      <p:pic>
        <p:nvPicPr>
          <p:cNvPr id="2050" name="Picture 2" descr="Muscles of the Back - TeachMeAnatomy">
            <a:extLst>
              <a:ext uri="{FF2B5EF4-FFF2-40B4-BE49-F238E27FC236}">
                <a16:creationId xmlns:a16="http://schemas.microsoft.com/office/drawing/2014/main" id="{06C03F61-53A2-45FB-84E6-C0D0BD94B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504"/>
          <a:stretch/>
        </p:blipFill>
        <p:spPr bwMode="auto">
          <a:xfrm>
            <a:off x="4550568" y="238243"/>
            <a:ext cx="6400800" cy="638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7708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922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35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9336F-1643-4D92-A46B-DD05E1AC0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Erector</a:t>
            </a: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Spinae Muscles</a:t>
            </a:r>
          </a:p>
        </p:txBody>
      </p:sp>
      <p:pic>
        <p:nvPicPr>
          <p:cNvPr id="9218" name="Picture 2" descr="Erector Spinae | Rehab My Patient">
            <a:extLst>
              <a:ext uri="{FF2B5EF4-FFF2-40B4-BE49-F238E27FC236}">
                <a16:creationId xmlns:a16="http://schemas.microsoft.com/office/drawing/2014/main" id="{61782744-D602-47A6-B085-40DAB27900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6" r="8316"/>
          <a:stretch/>
        </p:blipFill>
        <p:spPr bwMode="auto">
          <a:xfrm>
            <a:off x="4164806" y="228846"/>
            <a:ext cx="6803228" cy="640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0024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410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E6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D768-B472-4CD6-87AD-367A5371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Hip &amp; Gluts</a:t>
            </a:r>
          </a:p>
        </p:txBody>
      </p:sp>
      <p:pic>
        <p:nvPicPr>
          <p:cNvPr id="4098" name="Picture 2" descr="Glutes – why are these muscles so important? - Holistic Bodyworks">
            <a:extLst>
              <a:ext uri="{FF2B5EF4-FFF2-40B4-BE49-F238E27FC236}">
                <a16:creationId xmlns:a16="http://schemas.microsoft.com/office/drawing/2014/main" id="{39A37566-66A2-4640-A07F-49E4CDAEC7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7916" y="1038974"/>
            <a:ext cx="8574084" cy="478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661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BB8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C1F06-E073-40A4-9639-9E7BC751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Lower Limb </a:t>
            </a:r>
            <a:b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Muscles</a:t>
            </a:r>
          </a:p>
        </p:txBody>
      </p:sp>
      <p:pic>
        <p:nvPicPr>
          <p:cNvPr id="5122" name="Picture 2" descr="40 School ideas | musculoskeletal system, medical terminology, medical">
            <a:extLst>
              <a:ext uri="{FF2B5EF4-FFF2-40B4-BE49-F238E27FC236}">
                <a16:creationId xmlns:a16="http://schemas.microsoft.com/office/drawing/2014/main" id="{C739763C-C649-440B-B986-1CFA93D8B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2890" y="257489"/>
            <a:ext cx="5772150" cy="634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10364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472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How does the Theragun work?</vt:lpstr>
      <vt:lpstr>Proper Use…</vt:lpstr>
      <vt:lpstr>PowerPoint Presentation</vt:lpstr>
      <vt:lpstr>Theragun Attachments</vt:lpstr>
      <vt:lpstr>Shoulders and  Back</vt:lpstr>
      <vt:lpstr>Erector Spinae Muscles</vt:lpstr>
      <vt:lpstr>Hip &amp; Gluts</vt:lpstr>
      <vt:lpstr>Lower Limb  Muscles</vt:lpstr>
      <vt:lpstr>Upper Limb Muscles</vt:lpstr>
      <vt:lpstr>Chest Muscles</vt:lpstr>
      <vt:lpstr>QUESTIONS…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Ask Dr. Nick</dc:creator>
  <cp:lastModifiedBy>Ask Dr. Nick</cp:lastModifiedBy>
  <cp:revision>7</cp:revision>
  <dcterms:created xsi:type="dcterms:W3CDTF">2022-06-29T18:18:45Z</dcterms:created>
  <dcterms:modified xsi:type="dcterms:W3CDTF">2022-06-30T15:15:40Z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32C488E1-E601-4922-B511-6F674D91061E</vt:lpwstr>
  </property>
  <property fmtid="{D5CDD505-2E9C-101B-9397-08002B2CF9AE}" pid="3" name="ArticulatePath">
    <vt:lpwstr>Presentation2</vt:lpwstr>
  </property>
</Properties>
</file>