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  <p:sldId id="263" r:id="rId9"/>
    <p:sldId id="272" r:id="rId10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7" autoAdjust="0"/>
    <p:restoredTop sz="94660"/>
  </p:normalViewPr>
  <p:slideViewPr>
    <p:cSldViewPr snapToGrid="0">
      <p:cViewPr>
        <p:scale>
          <a:sx n="85" d="100"/>
          <a:sy n="85" d="100"/>
        </p:scale>
        <p:origin x="54" y="1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1B55C-A2B1-3625-BCBF-5C609ED20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95BDC8-00C5-6FD4-AF08-457A9A984D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348EE-A066-6EFB-59B1-978368386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21D2-66F1-400D-BDAC-59FA78755A78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0D7D8-1EB9-D126-B266-AF535A4E1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23FF8-8909-16C9-A901-2EE47038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B527C-20D9-4EAB-9FDB-DD31DF699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19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D972F-CA58-2F90-6BE0-6AEC634D1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66C84C-3053-8810-42FF-57FE8F02A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38422-EB76-80A0-F70A-29D0B7EDF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21D2-66F1-400D-BDAC-59FA78755A78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5ECDD-F0FE-6521-EF65-020CFC801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F5CEF-33F1-7E93-38CC-592EC7FEE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B527C-20D9-4EAB-9FDB-DD31DF699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75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AF5D5D-2221-EB30-AD8D-C801AF37C8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CD49F1-2E9C-C634-1066-34278B7893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3E954-E3FE-1554-DAC8-C57B77578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21D2-66F1-400D-BDAC-59FA78755A78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B6FF4-9C3C-6038-5BFB-946FE17F9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2F293-A489-1F78-22A4-6CE8BF3BE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B527C-20D9-4EAB-9FDB-DD31DF699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6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A117-11CB-1A70-A332-F2CDD163F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BCE17-D484-C90B-72B3-A3E97CDC2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13537-A0A3-F2A3-E75E-E71AE184F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21D2-66F1-400D-BDAC-59FA78755A78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D88FB-DAD0-CC34-30B1-6AE510AD7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87036-D991-706E-02A3-F5A70C5D5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B527C-20D9-4EAB-9FDB-DD31DF699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7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EA5E8-AA2C-4D94-6062-AE176FF88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69EE7-999B-CBA6-A5A9-DC4DE2DC6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B6136-0A99-8845-AF3C-207879C89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21D2-66F1-400D-BDAC-59FA78755A78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D8352-0318-C04D-FE7A-4FB3F2518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7098E-29E7-F230-C8C5-F149BD4AB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B527C-20D9-4EAB-9FDB-DD31DF699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70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35DC6-048A-F477-600C-16CD20DE1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2364F-D069-7492-9434-ACEFE9F2F1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B6C48-665D-6C13-32A2-AD801C024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4EFF8C-44CD-5891-2344-6E5C6697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21D2-66F1-400D-BDAC-59FA78755A78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C1367F-75DD-B139-B0CE-806F5AECF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9C40E-FA3C-40F1-B4E0-C227C0863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B527C-20D9-4EAB-9FDB-DD31DF699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17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9B41D-F33A-C8D6-D008-B9CB02C2D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4A0A16-B83D-22E2-35B1-A7D96C80A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760CB-3199-A29E-2037-9820A8E91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29C312-059D-4E03-D1EC-C4F1273078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26A20D-0396-D8E2-8C0D-4B61EB9AC9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DDC580-B0A1-8B0C-F063-3A3FAB75D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21D2-66F1-400D-BDAC-59FA78755A78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FBCD48-FA80-3FF0-C182-A7CD8163E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BDA0C7-97FF-1156-9F30-36908161F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B527C-20D9-4EAB-9FDB-DD31DF699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6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5FCC5-11F4-830A-6A16-F508C155D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17CB05-86F0-4588-0CE6-76F7F3E6A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21D2-66F1-400D-BDAC-59FA78755A78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9A7993-6F9B-8275-5568-4A4B60D17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1E814C-6945-6598-82D2-3AA0A745E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B527C-20D9-4EAB-9FDB-DD31DF699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9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16B713-E42D-21AE-4AAB-353FEC56A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21D2-66F1-400D-BDAC-59FA78755A78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1362AB-0594-4AFF-0D58-BD318CCCA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D96BB0-9F3C-9476-5E42-93B1EBEB8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B527C-20D9-4EAB-9FDB-DD31DF699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A23CB-AEB2-98C3-ACB2-1666DABAF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36DCA-612F-999F-5E9C-D41EE37AF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5ED180-B2FE-9B97-9623-579026416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E217FE-4E88-10A9-382C-E2FC385B7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21D2-66F1-400D-BDAC-59FA78755A78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2A3CF6-CEAB-4EF4-FFE8-C4EC50B44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4BC482-8321-F75B-A8E6-061BC209D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B527C-20D9-4EAB-9FDB-DD31DF699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94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BE7FC-2A59-71E2-D065-37B1BA50C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95E295-1830-D503-02C3-13B54473DD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5EFEFE-6DD7-E8D0-F9AA-D6DBDCE74E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2F9DA3-8C3E-50DB-ED63-501B843E0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21D2-66F1-400D-BDAC-59FA78755A78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02BAC4-76AD-9C78-1CF5-3D57C17B2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3F5715-187F-F3F9-17B0-64069BB68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B527C-20D9-4EAB-9FDB-DD31DF699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0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2DD734-95DC-59D5-B915-0DE78F528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15489-CE3D-D8D7-3453-0DD0E064E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25926-FC4D-E323-D509-215345E3FE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A21D2-66F1-400D-BDAC-59FA78755A78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B70CE-6DE4-0080-09B9-ED908B665D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7EAEA-41F3-EA94-F406-E3DFD19AF8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B527C-20D9-4EAB-9FDB-DD31DF699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5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DDA1CB-CAFB-14A9-244D-D31027829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n-US" sz="11500"/>
              <a:t>Vertiball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2705C8-09BE-2796-EA6F-7419EB3AC4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en-US" dirty="0"/>
              <a:t>Wall Mounted Massage Roller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0309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6F72F2-057C-09C9-9DAA-6B5B9CD17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Getting Started</a:t>
            </a:r>
          </a:p>
        </p:txBody>
      </p:sp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Diagram&#10;&#10;Description automatically generated">
            <a:extLst>
              <a:ext uri="{FF2B5EF4-FFF2-40B4-BE49-F238E27FC236}">
                <a16:creationId xmlns:a16="http://schemas.microsoft.com/office/drawing/2014/main" id="{E1E803CB-A62E-86E9-2CDE-D404127A1E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88217" y="492573"/>
            <a:ext cx="4284755" cy="58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3606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FE1216-F60F-1C09-A3BD-A76D2E260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Mounting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Graphical user interface, diagram, text, application&#10;&#10;Description automatically generated">
            <a:extLst>
              <a:ext uri="{FF2B5EF4-FFF2-40B4-BE49-F238E27FC236}">
                <a16:creationId xmlns:a16="http://schemas.microsoft.com/office/drawing/2014/main" id="{A155C9E5-2A32-EE81-AD18-535AE3A6E0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3822" y="533027"/>
            <a:ext cx="6553545" cy="579988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28385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0684ED-55F5-977E-0776-260C8869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Dismounting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41AC74CC-8F34-1899-D33C-86B52E041A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9256" y="492573"/>
            <a:ext cx="6062676" cy="588079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5842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6" name="Rectangle 2061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7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C1C891-465A-636E-5DDC-9E7808205CEE}"/>
              </a:ext>
            </a:extLst>
          </p:cNvPr>
          <p:cNvSpPr txBox="1"/>
          <p:nvPr/>
        </p:nvSpPr>
        <p:spPr>
          <a:xfrm>
            <a:off x="640080" y="2872899"/>
            <a:ext cx="4243589" cy="3320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b="0" i="0" dirty="0">
                <a:effectLst/>
              </a:rPr>
              <a:t>Release myofascial pain to eliminate muscle knots and to reduce inflammation and strain on soft tissue trigger points.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b="0" i="0" dirty="0">
                <a:solidFill>
                  <a:srgbClr val="000000"/>
                </a:solidFill>
                <a:effectLst/>
              </a:rPr>
              <a:t>Simply lean on </a:t>
            </a:r>
            <a:r>
              <a:rPr lang="en-US" sz="2200" b="0" i="0" dirty="0" err="1">
                <a:solidFill>
                  <a:srgbClr val="000000"/>
                </a:solidFill>
                <a:effectLst/>
              </a:rPr>
              <a:t>Vertiball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 with your body weight to relieve muscle knots and tension. You control how much pressure to apply.</a:t>
            </a:r>
            <a:endParaRPr lang="en-US" sz="2200" dirty="0"/>
          </a:p>
        </p:txBody>
      </p:sp>
      <p:pic>
        <p:nvPicPr>
          <p:cNvPr id="2050" name="Picture 2" descr="Vertiball Wall Mounted Massager — Recovery For Athletes">
            <a:extLst>
              <a:ext uri="{FF2B5EF4-FFF2-40B4-BE49-F238E27FC236}">
                <a16:creationId xmlns:a16="http://schemas.microsoft.com/office/drawing/2014/main" id="{9AC8DB4F-61CE-E5D0-F62C-B311012892C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/>
          <a:stretch/>
        </p:blipFill>
        <p:spPr bwMode="auto">
          <a:xfrm>
            <a:off x="5339751" y="-106577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35913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>
            <a:extLst>
              <a:ext uri="{FF2B5EF4-FFF2-40B4-BE49-F238E27FC236}">
                <a16:creationId xmlns:a16="http://schemas.microsoft.com/office/drawing/2014/main" id="{16BF4F81-CE79-4A24-860D-9959FF716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522810" y="484632"/>
            <a:ext cx="4189913" cy="5852642"/>
          </a:xfrm>
          <a:prstGeom prst="rect">
            <a:avLst/>
          </a:prstGeom>
          <a:solidFill>
            <a:schemeClr val="bg2"/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E20849-AD73-5F37-4E54-E73326265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2831" y="681037"/>
            <a:ext cx="3738779" cy="1788811"/>
          </a:xfrm>
        </p:spPr>
        <p:txBody>
          <a:bodyPr>
            <a:normAutofit/>
          </a:bodyPr>
          <a:lstStyle/>
          <a:p>
            <a:r>
              <a:rPr lang="en-US" sz="4000" dirty="0"/>
              <a:t>Trigger Point 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9E255-BB67-E895-66F2-82A42BD8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2831" y="2630161"/>
            <a:ext cx="3738780" cy="3546801"/>
          </a:xfrm>
        </p:spPr>
        <p:txBody>
          <a:bodyPr>
            <a:normAutofit/>
          </a:bodyPr>
          <a:lstStyle/>
          <a:p>
            <a:r>
              <a:rPr lang="en-US" sz="2000" b="0" i="0">
                <a:effectLst/>
                <a:latin typeface="Avenir Next"/>
              </a:rPr>
              <a:t>Trigger points or muscle knots, are involuntary tight, tender spots in a contracted muscle and can be described as "myofascial pain syndrome".</a:t>
            </a:r>
            <a:br>
              <a:rPr lang="en-US" sz="2000" b="0" i="0">
                <a:effectLst/>
                <a:latin typeface="Avenir Next"/>
              </a:rPr>
            </a:br>
            <a:endParaRPr lang="en-US" sz="2000" b="0" i="0">
              <a:effectLst/>
              <a:latin typeface="Avenir Next"/>
            </a:endParaRPr>
          </a:p>
          <a:p>
            <a:r>
              <a:rPr lang="en-US" sz="2000" b="0" i="0">
                <a:effectLst/>
                <a:latin typeface="Avenir Next"/>
              </a:rPr>
              <a:t>Self-myofascial release has been found to increase your range of motion, flexibility, and overall athletic performance while decreasing muscle pain.</a:t>
            </a:r>
          </a:p>
          <a:p>
            <a:endParaRPr lang="en-US" sz="2000" dirty="0"/>
          </a:p>
        </p:txBody>
      </p:sp>
      <p:pic>
        <p:nvPicPr>
          <p:cNvPr id="1026" name="Picture 2" descr="Vertiball | Wall Mounted Massage Ball | Portable Back Massager -  TheSuperBOO!">
            <a:extLst>
              <a:ext uri="{FF2B5EF4-FFF2-40B4-BE49-F238E27FC236}">
                <a16:creationId xmlns:a16="http://schemas.microsoft.com/office/drawing/2014/main" id="{5E7FEFC8-8D2A-D476-36EA-34239D4B74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39" r="1870"/>
          <a:stretch/>
        </p:blipFill>
        <p:spPr bwMode="auto">
          <a:xfrm>
            <a:off x="479278" y="484633"/>
            <a:ext cx="6542215" cy="5888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86551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Vertiball Precision Massager - Touch Companies">
            <a:extLst>
              <a:ext uri="{FF2B5EF4-FFF2-40B4-BE49-F238E27FC236}">
                <a16:creationId xmlns:a16="http://schemas.microsoft.com/office/drawing/2014/main" id="{98E7AD2F-F04E-768A-36F2-4D8F0B9A726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00804" y="643467"/>
            <a:ext cx="5990392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40987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A5A68-17A5-7BB9-2D9C-1777B55B5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EF802-FF20-04E6-1E70-F54A1D5F2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While the </a:t>
            </a:r>
            <a:r>
              <a:rPr lang="en-US" dirty="0" err="1"/>
              <a:t>Vertiball</a:t>
            </a:r>
            <a:r>
              <a:rPr lang="en-US" dirty="0"/>
              <a:t> company does not specifically list any safety precautions for using their product, it is important to be aware of when to avoid use.</a:t>
            </a:r>
          </a:p>
          <a:p>
            <a:pPr marL="0" indent="0">
              <a:buNone/>
            </a:pPr>
            <a:r>
              <a:rPr lang="en-US" dirty="0"/>
              <a:t>These include: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25272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Skin rash, open wounds, blisters, local tissue inflammation, bruises, or tumors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25272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Bone fracture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25272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Neurologic conditions resulting in loss or altered sensation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25272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Recent surgery or injury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25272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Extreme discomfort or pain in treatment region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3560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4E4288A-DFC8-40A2-90E5-70E851A9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63C2D82-D4FA-4A37-BB01-1E7B21E4F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5199" y="634058"/>
            <a:ext cx="1128382" cy="847206"/>
            <a:chOff x="5307830" y="325570"/>
            <a:chExt cx="1128382" cy="847206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94E7FEF-0CE9-4AC2-94BB-02230C6DC0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EB546CC0-C1BC-48D2-8DA9-4B6028316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BF3A2CA-B4AA-8A17-946D-E3E04E690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371190"/>
            <a:ext cx="3363170" cy="2183042"/>
          </a:xfrm>
        </p:spPr>
        <p:txBody>
          <a:bodyPr anchor="b">
            <a:normAutofit/>
          </a:bodyPr>
          <a:lstStyle/>
          <a:p>
            <a:r>
              <a:rPr lang="en-US" sz="4000"/>
              <a:t>QUESTIONS…</a:t>
            </a:r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id="{BD2BFF02-DF78-4F07-B176-52514E131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62174" y="1653645"/>
            <a:ext cx="4689240" cy="411502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DB06EAB-7D8C-403A-86C5-B5FD79A13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2865" y="634058"/>
            <a:ext cx="3154669" cy="2796247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Online meeting with solid fill">
            <a:extLst>
              <a:ext uri="{FF2B5EF4-FFF2-40B4-BE49-F238E27FC236}">
                <a16:creationId xmlns:a16="http://schemas.microsoft.com/office/drawing/2014/main" id="{CEF75CB6-F66E-C7E6-3B3D-6CDFF93D38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96964" y="1108946"/>
            <a:ext cx="1846470" cy="184647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AE3C8-47B8-8FD8-6EA2-F6F75D4F9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550" y="3986684"/>
            <a:ext cx="5690043" cy="2277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Ask Dr. Nick</a:t>
            </a:r>
          </a:p>
          <a:p>
            <a:pPr lvl="1"/>
            <a:r>
              <a:rPr lang="en-US" dirty="0"/>
              <a:t>Email</a:t>
            </a:r>
          </a:p>
          <a:p>
            <a:pPr lvl="1"/>
            <a:r>
              <a:rPr lang="en-US" dirty="0"/>
              <a:t>Teams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Graphic 4" descr="Email with solid fill">
            <a:extLst>
              <a:ext uri="{FF2B5EF4-FFF2-40B4-BE49-F238E27FC236}">
                <a16:creationId xmlns:a16="http://schemas.microsoft.com/office/drawing/2014/main" id="{B25A7EC2-0AF9-1231-3A26-EF61562F47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50038" y="2354401"/>
            <a:ext cx="2713512" cy="27135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090265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10677</TotalTime>
  <Words>182</Words>
  <Application>Microsoft Office PowerPoint</Application>
  <PresentationFormat>Widescreen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Avenir Next</vt:lpstr>
      <vt:lpstr>Calibri</vt:lpstr>
      <vt:lpstr>Calibri Light</vt:lpstr>
      <vt:lpstr>Office Theme</vt:lpstr>
      <vt:lpstr>Vertiball</vt:lpstr>
      <vt:lpstr>Getting Started</vt:lpstr>
      <vt:lpstr>Mounting</vt:lpstr>
      <vt:lpstr>Dismounting</vt:lpstr>
      <vt:lpstr>PowerPoint Presentation</vt:lpstr>
      <vt:lpstr>Trigger Point Therapy</vt:lpstr>
      <vt:lpstr>PowerPoint Presentation</vt:lpstr>
      <vt:lpstr>User Safety</vt:lpstr>
      <vt:lpstr>QUESTIONS…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Ask Dr. Nick</dc:creator>
  <cp:lastModifiedBy>Ask Dr. Nick</cp:lastModifiedBy>
  <cp:revision>5</cp:revision>
  <dcterms:created xsi:type="dcterms:W3CDTF">2022-06-22T12:44:27Z</dcterms:created>
  <dcterms:modified xsi:type="dcterms:W3CDTF">2022-06-30T15:10:37Z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712C3955-13FA-43B4-823F-749D569ACE93</vt:lpwstr>
  </property>
  <property fmtid="{D5CDD505-2E9C-101B-9397-08002B2CF9AE}" pid="3" name="ArticulatePath">
    <vt:lpwstr>Presentation3</vt:lpwstr>
  </property>
</Properties>
</file>