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4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461F-F762-4FDB-9452-5E6EEB1779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8AF9-7E90-49C6-B06F-4CAC050CBF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stretching for office workers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75" y="1447800"/>
            <a:ext cx="6442051" cy="7162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OFFICE STRETCHING</a:t>
            </a:r>
            <a:endParaRPr lang="en-US" sz="4000" b="1" u="sng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Nick</dc:creator>
  <cp:lastModifiedBy>Dr. Nick</cp:lastModifiedBy>
  <cp:revision>1</cp:revision>
  <dcterms:created xsi:type="dcterms:W3CDTF">2018-08-22T13:49:28Z</dcterms:created>
  <dcterms:modified xsi:type="dcterms:W3CDTF">2018-08-22T13:53:23Z</dcterms:modified>
</cp:coreProperties>
</file>